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8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88801-D45F-4018-A582-A8C36DAC3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2FBE3-7A6D-4A59-A5F9-E1CE81DDF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086C9-0CED-481B-A572-DBB5B002D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01AF5-9C02-457B-B231-31296667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37C84-3380-446C-AF0A-05D6D4BC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0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0D9D-356E-42DE-A4A7-B3403876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A1452-22D7-4E38-8573-E4811A3F1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7D814-9A20-4B0B-B9F2-4E40407D8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F2C73-60D3-4C33-87BC-A1281848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BB555-DA58-41F0-81B2-44515A515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2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0DF06E-E9DF-484E-BBC5-CE60A7351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CB9FD-9F1D-4F60-8554-5CF64BEC0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204B4-71FF-4CBF-A3EC-F4A41730E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400F5-DB4C-40BA-B155-E7CA4F08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4470F-DFCE-4F62-8A91-11D0FE90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8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12B0-5AF0-4CB7-8186-1142CA20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6B804-50CC-405F-9FBD-59B9316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03AE7-71D8-4076-8AE4-308E9B22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5D4FF-A70A-442D-91B6-35CBB584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BC07-A726-4C61-9B00-510B15C1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2DBCC-846E-4776-882F-C9ADE8803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EFBD4-D004-424A-8418-D21A957E9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01F67-46AE-4ECC-BA79-27FFFCED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A2AD1-EE12-4F7C-8BFA-B3ACE9F05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EEA0F-6276-43D1-B43A-83AA05B8E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2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0E8B-FE25-48B8-BA70-48A0A5F3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62831-4892-4A5F-B6B0-8CDBDE07C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A0B59-D176-48ED-8605-9C01CCA1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28827-143E-48BA-9B50-3BB056E3B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45C3B-A8B8-4FB7-AD1D-D1474EFC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96C4D-A22C-4476-86C0-EEBC130E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4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038B-D737-4550-874B-2CEE32C2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30E63-0E20-4321-A7A0-FC179AE63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8EDE5-3F56-4236-B841-FC38FDC8F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153A0-A5BF-4F02-8FAA-EEF533EB6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50D47-E6A6-471A-902A-117C51E4F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033791-6EDC-4666-8A9D-E81A3AD5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1AE08-DEB3-46D1-91B0-72CFCAE4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28639-21DD-4C33-9BB1-B4BB63D7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EF47-5D57-45D3-81F5-9F51D2B1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122806-7819-4116-B676-319192F1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70D34-90E8-4108-937B-BAA7147D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FA3E9-DAC0-4936-ABD6-314ADD82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6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0DB8B9-D42C-496C-98E2-A1873D3C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900E8-63D9-4515-AEE5-F2649241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54F1F-390A-44C6-8ED0-890C5855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1E63-67E1-4B36-B784-40E3A459F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F8442-F845-40F2-94B9-4ABE722C7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C5E15-FFCA-48A8-99C7-613C30FFE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12884-FF7D-4445-AEA9-F4BEC688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CD474-2EE0-4EC2-BBB2-AB2175201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CDE9B-9B97-4FB6-8A18-F9AC3805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FAEA-F191-4C8D-B28A-D0F018C40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421301-0CE8-4F8A-96FE-80A082BF1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4214D-322D-46FE-90D6-64971BE22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B1A10-1234-4990-B461-15AD7A596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10632-C514-43AB-92D8-8C829A0A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FA1AF-D546-42D6-8B03-7AACC513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418E35-50B8-4CB3-9475-4FB93F7E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B1C5B-AED7-4E9D-9DC7-9B00EEC12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801E1-96D8-428D-B842-475E0D742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653B7-2262-406D-AF31-7BA4C67F220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7BCF0-20D0-4C8B-A8CC-5DB397431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29596-D0BF-46B8-9321-1EF8C57C4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B068D-4D3E-4607-B74A-1F327F4DA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9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92786-7219-4FFA-AB36-80631EE57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65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09173-923D-4C77-B6AF-0650C9AEA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7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DC82C4-FF46-454E-924F-7906754F7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29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E71C0-7DCB-4A96-895D-795BE24F9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28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86F09B-58CA-4A54-9FE1-6B793F51C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6DD9B-CA4D-48F9-A79D-435E736B4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60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1022B8-C9A6-417A-9799-9E7D987C2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4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AB805-15FA-4C90-96F3-E80A11E8A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3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4D2D39-DABE-4CCA-A237-4A45447D7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07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3DCDD-16DD-422C-9158-2252947DF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3AE7A-D4E3-405A-98C2-A9C1C524D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54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79BFE-2724-45B1-9187-5172DF626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"/>
            <a:ext cx="12198804" cy="685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1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A8B96-7A8D-4495-BF9D-3308DF9BA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87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0680F-AE1B-41B8-9106-132EBEF35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09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65AE7-21B3-4A91-A5B5-705B25BF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8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61CA91-BD22-44C1-BA46-B0B4B0342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84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4F37C-3E07-44A8-9AA3-2786EDC6E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06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C19B9D-D988-4BB2-A924-2AAB58ABD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53CFD4-1DFF-4362-86EF-40D2747B1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36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233FF0-712C-4248-86C8-1D29EB9B7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27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674DA-86F3-4500-A7DB-273A6C306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41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FB17A-44F3-4C66-B150-C8265B0AE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58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717D4-96A3-41B8-B14B-18EA5EBD8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00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57FFC-9FE6-43B4-A6D9-88CBBA6C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9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6835D-0984-4FFD-9C87-CD48B83D4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5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F8B52-7F2C-4036-BF33-394BD6D6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"/>
            <a:ext cx="12194831" cy="68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4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7D2D7-1189-4B4E-B095-CE98F5BF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54341E-F6D5-48B7-B800-9778E151D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1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43BF8-7748-4151-B52F-E6C6EF595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8B1F06-B4E0-46BC-9F2A-E52C09EE1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24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ronalpee</dc:creator>
  <cp:lastModifiedBy>ronalpee</cp:lastModifiedBy>
  <cp:revision>5</cp:revision>
  <dcterms:created xsi:type="dcterms:W3CDTF">2023-04-07T06:17:34Z</dcterms:created>
  <dcterms:modified xsi:type="dcterms:W3CDTF">2023-04-11T01:06:06Z</dcterms:modified>
</cp:coreProperties>
</file>